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0B2B33"/>
                </a:solidFill>
              </a:rPr>
              <a:t>Unterweisung für Auszubildende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2232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[Betrieb]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[Ausbildungsberuf / Abteilung]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Datum: [TT.MM.JJJJ]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Unterweisende Person: [Name]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Vorlage von kalibrat.de/v – vor dem Vortrag an den eigenen Betrieb anpassen.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000" y="1584000"/>
            <a:ext cx="1062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46545E"/>
                </a:solidFill>
              </a:rPr>
              <a:t>§ 29 JArbSchG und § 12 ArbSchG – vor Beginn der Beschäftigung und bei Jugendlichen mindestens halbjährlich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Worum es geht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Ihr seid neu – und neue Leute verunglücken häufiger. Nicht, weil sie ungeschickter sind, sondern weil sie die Gefahr noch nicht kennen.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Deshalb diese Unterweisung: vor Beginn der Beschäftigung, bei jeder wesentlichen Änderung – und danach regelmäßig.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Unter 18: mindestens alle sechs Monate (§ 29 Abs. 2 JArbSchG).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Ab 18: mindestens einmal im Jahr (§ 4 DGUV Vorschrift 1).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Niemand verlangt von euch, etwas zu tun, das ihr nicht sicher könnt.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Die wichtigste Regel zuerst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Fragen, wenn etwas unklar ist – immer, bei jedem, jederzeit.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Eine Frage zu stellen ist nie peinlich. Ein Unfall schon.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Nichts bedienen, an dem ihr nicht unterwiesen seid: [welche Maschinen sind bei uns gesperrt?]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Ansprechpartner: [Ausbilder, Name, Telefon] – Vertretung: [Name]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Unser Betrieb und eure Wege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[Rundgang: wo ist was – Werkstatt, Lager, Sozialräume, Erste-Hilfe-Raum]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Verkehrswege und Stapler: [wo gefahren wird, wo ihr gehen dürft]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Flucht- und Rettungsplan: [wo er hängt], Sammelstelle: [wo]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Feuerlöscher: [wo], Erste-Hilfe-Kasten: [wo]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Ersthelfer: [Namen] · Notruf 112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Eure Arbeitsmittel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[Womit arbeitet ihr in den ersten Wochen?]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Vor jeder Verwendung kurz anschauen: Beschädigung? Schutzeinrichtung da?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Schutzeinrichtungen nicht entfernen und nicht überbrücken – auch nicht, wenn es schneller ginge.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Mängel sofort melden an [Name]. Ein gemeldeter Mangel ist nie euer Fehler.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Betriebsanweisungen stehen: [wo]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Persönliche Schutzausrüstung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[Welche PSA braucht ihr: Schuhe, Brille, Gehörschutz, Handschuhe?]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hängt sie, wer gibt sie aus, wer ersetzt sie?]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Getragen wird sie in: [welchen Bereichen]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Keine Handschuhe an rotierenden Maschinen – sie ziehen die Hand hinein.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Lange Haare, Ketten, Ringe: [welche Regel gilt bei uns?]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Was ihr (noch) nicht dürft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Das Jugendarbeitsschutzgesetz verbietet gefährliche Arbeiten für Jugendliche – erlaubt sind sie nur, wenn das Ausbildungsziel es erfordert und ein Fachkundiger dabei ist (§ 22 JArbSchG).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[Welche Arbeiten sind bei uns erst nach besonderer Unterweisung erlaubt?]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[Welche nur unter Aufsicht?]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Vor der ersten Arbeit an Maschinen, an gefährlichen Stellen oder mit gesundheitsgefährdenden Stoffen gibt es eine eigene Unterweisung (§ 29 Abs. 1 JArbSchG).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Wenn etwas passiert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Jede Verletzung melden – auch den kleinen Schnitt. Eintrag ins Verbandbuch: [wo liegt es?]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Das ist kein Ärger, sondern euer Versicherungsschutz.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Störung an der Maschine: abschalten, sichern, melden an [Name].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Unfall: Unfallstelle sichern, Ersthelfer holen, Notruf 112.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Melden: Wo? Was? Wie viele Verletzte? Welche Verletzungen? Rückfragen abwarten.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Fragen – und dann unterschreiben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Was war unklar?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Was habt ihr im Betrieb gesehen, das nicht zu dem passt, was hier steht?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Die Teilnahme wird auf dem Nachweis mit Unterschrift bestätigt.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Nächste Unterweisung: spätestens [TT.MM.JJJJ] – bei unter 18-Jährigen in sechs Monaten.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2880000"/>
            <a:ext cx="1062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46545E"/>
                </a:solidFill>
              </a:rPr>
              <a:t>Alle Vorlagen: kalibrat.de/v – bitte an den eigenen Betrieb anpassen.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