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0B2B33"/>
                </a:solidFill>
              </a:rPr>
              <a:t>Unterweisung Arbeitsschutz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2232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[Betrieb]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[Bereich / Tätigkeit]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Datum: [TT.MM.JJJJ]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Unterweisende Person: [Name]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Vorlage von kalibrat.de/v – vor dem Vortrag an den eigenen Betrieb anpassen.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000" y="1584000"/>
            <a:ext cx="1062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46545E"/>
                </a:solidFill>
              </a:rPr>
              <a:t>Vorlage für die jährliche Unterweisung – § 12 ArbSchG, § 12 BetrSichV, § 4 DGUV Vorschrift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Warum wir das machen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Vor der ersten Arbeit, bei neuen Arbeitsmitteln, bei neuen Aufgaben – und danach mindestens einmal im Jahr.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Rechtsgrundlage: § 12 ArbSchG, § 12 Abs. 1 BetrSichV, § 4 Abs. 1 DGUV Vorschrift 1.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Die Unterweisung findet während der Arbeitszeit statt.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Datum und Namen werden schriftlich festgehalten.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Unsere Arbeitsmittel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Arbeitsmittel gehören zu dieser Tätigkeit?]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steht die Betriebsanweisung dazu?]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Vor jeder Verwendung: Kontrolle auf offensichtliche Mängel.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Prüffristen: [wer prüft, wie oft]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Gefährdungen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[Gefährdung 1 – aus der Gefährdungsbeurteilung]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[Gefährdung 2]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[Gefährdung 3]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Auch die Arbeitsumgebung zählt: Lärm, Enge, Verkehrswege, Witterung.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Schutzmaßnahmen und Verhaltensregeln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Technisch: [Schutzeinrichtungen – nicht entfernen, nicht überbrücken]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Organisatorisch: [wer darf was, Freigaben, Reihenfolge]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Persönlich: [welche PSA, wo sie hängt, wann sie getragen wird]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Mängel melden – mangelhafte Arbeitsmittel nicht verwenden.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Wenn etwas schiefgeht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Störung: abschalten, sichern, melden an [Name, Telefon].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Unfall: Arbeitsmittel stillsetzen, Unfallstelle sichern.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Erste Hilfe: Ersthelfer [Name, Telefon]. Notruf 112.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Melden: Wo? Was? Wie viele Verletzte? Welche Verletzungen?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Fragen – und dann unterschreiben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ist unklar?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funktioniert im Alltag nicht so, wie es hier steht?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Die Teilnahme wird auf dem Nachweis mit Unterschrift bestätigt.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Nächste Unterweisung: spätestens [TT.MM.JJJJ]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2880000"/>
            <a:ext cx="1062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46545E"/>
                </a:solidFill>
              </a:rPr>
              <a:t>Alle Vorlagen: kalibrat.de/v – bitte an den eigenen Betrieb anpassen.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